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2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56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20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25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23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23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57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4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19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14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4184-875C-4700-A887-DAEC4185492E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61D1-D834-431E-A42B-1122C0B10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21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Algerian" panose="04020705040A02060702" pitchFamily="82" charset="0"/>
              </a:rPr>
              <a:t>MY WORKPLACEMENT</a:t>
            </a:r>
            <a:endParaRPr lang="it-IT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9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1460"/>
            <a:ext cx="10515600" cy="5925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 smtClean="0">
                <a:latin typeface="Algerian" panose="04020705040A02060702" pitchFamily="82" charset="0"/>
              </a:rPr>
              <a:t>HOTEL ARISTON</a:t>
            </a:r>
          </a:p>
          <a:p>
            <a:pPr marL="0" indent="0" algn="ctr">
              <a:buNone/>
            </a:pPr>
            <a:r>
              <a:rPr lang="it-IT" dirty="0" smtClean="0">
                <a:latin typeface="Bahnschrift Light Condensed" panose="020B0502040204020203" pitchFamily="34" charset="0"/>
              </a:rPr>
              <a:t>I </a:t>
            </a:r>
            <a:r>
              <a:rPr lang="it-IT" dirty="0" err="1" smtClean="0">
                <a:latin typeface="Bahnschrift Light Condensed" panose="020B0502040204020203" pitchFamily="34" charset="0"/>
              </a:rPr>
              <a:t>did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my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workplacement</a:t>
            </a:r>
            <a:r>
              <a:rPr lang="it-IT" dirty="0" smtClean="0">
                <a:latin typeface="Bahnschrift Light Condensed" panose="020B0502040204020203" pitchFamily="34" charset="0"/>
              </a:rPr>
              <a:t> in Varazze in Liguria.</a:t>
            </a:r>
          </a:p>
          <a:p>
            <a:pPr marL="0" indent="0" algn="ctr">
              <a:buNone/>
            </a:pPr>
            <a:r>
              <a:rPr lang="it-IT" dirty="0" err="1" smtClean="0">
                <a:latin typeface="Bahnschrift Light Condensed" panose="020B0502040204020203" pitchFamily="34" charset="0"/>
              </a:rPr>
              <a:t>It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is</a:t>
            </a:r>
            <a:r>
              <a:rPr lang="it-IT" dirty="0" smtClean="0">
                <a:latin typeface="Bahnschrift Light Condensed" panose="020B0502040204020203" pitchFamily="34" charset="0"/>
              </a:rPr>
              <a:t> a 3 </a:t>
            </a:r>
            <a:r>
              <a:rPr lang="it-IT" dirty="0" err="1" smtClean="0">
                <a:latin typeface="Bahnschrift Light Condensed" panose="020B0502040204020203" pitchFamily="34" charset="0"/>
              </a:rPr>
              <a:t>stars</a:t>
            </a:r>
            <a:r>
              <a:rPr lang="it-IT" dirty="0" smtClean="0">
                <a:latin typeface="Bahnschrift Light Condensed" panose="020B0502040204020203" pitchFamily="34" charset="0"/>
              </a:rPr>
              <a:t> hotel with 50 rooms, the hotel </a:t>
            </a:r>
            <a:r>
              <a:rPr lang="it-IT" dirty="0" err="1" smtClean="0">
                <a:latin typeface="Bahnschrift Light Condensed" panose="020B0502040204020203" pitchFamily="34" charset="0"/>
              </a:rPr>
              <a:t>is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provided</a:t>
            </a:r>
            <a:r>
              <a:rPr lang="it-IT" dirty="0" smtClean="0">
                <a:latin typeface="Bahnschrift Light Condensed" panose="020B0502040204020203" pitchFamily="34" charset="0"/>
              </a:rPr>
              <a:t> of </a:t>
            </a:r>
            <a:r>
              <a:rPr lang="it-IT" dirty="0" err="1" smtClean="0">
                <a:latin typeface="Bahnschrift Light Condensed" panose="020B0502040204020203" pitchFamily="34" charset="0"/>
              </a:rPr>
              <a:t>restaurant</a:t>
            </a:r>
            <a:r>
              <a:rPr lang="it-IT" dirty="0" smtClean="0">
                <a:latin typeface="Bahnschrift Light Condensed" panose="020B0502040204020203" pitchFamily="34" charset="0"/>
              </a:rPr>
              <a:t> and mini club for </a:t>
            </a:r>
            <a:r>
              <a:rPr lang="it-IT" dirty="0" err="1" smtClean="0">
                <a:latin typeface="Bahnschrift Light Condensed" panose="020B0502040204020203" pitchFamily="34" charset="0"/>
              </a:rPr>
              <a:t>children</a:t>
            </a:r>
            <a:r>
              <a:rPr lang="it-IT" dirty="0" smtClean="0">
                <a:latin typeface="Bahnschrift Light Condensed" panose="020B0502040204020203" pitchFamily="34" charset="0"/>
              </a:rPr>
              <a:t>.</a:t>
            </a:r>
          </a:p>
          <a:p>
            <a:pPr marL="0" indent="0" algn="ctr">
              <a:buNone/>
            </a:pPr>
            <a:r>
              <a:rPr lang="it-IT" dirty="0" err="1" smtClean="0">
                <a:latin typeface="Bahnschrift Light Condensed" panose="020B0502040204020203" pitchFamily="34" charset="0"/>
              </a:rPr>
              <a:t>During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my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internship</a:t>
            </a:r>
            <a:r>
              <a:rPr lang="it-IT" dirty="0" smtClean="0">
                <a:latin typeface="Bahnschrift Light Condensed" panose="020B0502040204020203" pitchFamily="34" charset="0"/>
              </a:rPr>
              <a:t> i </a:t>
            </a:r>
            <a:r>
              <a:rPr lang="it-IT" dirty="0" err="1" smtClean="0">
                <a:latin typeface="Bahnschrift Light Condensed" panose="020B0502040204020203" pitchFamily="34" charset="0"/>
              </a:rPr>
              <a:t>worked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at</a:t>
            </a:r>
            <a:r>
              <a:rPr lang="it-IT" dirty="0" smtClean="0">
                <a:latin typeface="Bahnschrift Light Condensed" panose="020B0502040204020203" pitchFamily="34" charset="0"/>
              </a:rPr>
              <a:t> the reception and </a:t>
            </a:r>
            <a:r>
              <a:rPr lang="it-IT" dirty="0" err="1" smtClean="0">
                <a:latin typeface="Bahnschrift Light Condensed" panose="020B0502040204020203" pitchFamily="34" charset="0"/>
              </a:rPr>
              <a:t>at</a:t>
            </a:r>
            <a:r>
              <a:rPr lang="it-IT" dirty="0" smtClean="0">
                <a:latin typeface="Bahnschrift Light Condensed" panose="020B0502040204020203" pitchFamily="34" charset="0"/>
              </a:rPr>
              <a:t> the bar;</a:t>
            </a:r>
          </a:p>
          <a:p>
            <a:pPr marL="0" indent="0" algn="ctr">
              <a:buNone/>
            </a:pPr>
            <a:r>
              <a:rPr lang="it-IT" dirty="0" smtClean="0">
                <a:latin typeface="Bahnschrift Light Condensed" panose="020B0502040204020203" pitchFamily="34" charset="0"/>
              </a:rPr>
              <a:t>I </a:t>
            </a:r>
            <a:r>
              <a:rPr lang="it-IT" dirty="0" err="1" smtClean="0">
                <a:latin typeface="Bahnschrift Light Condensed" panose="020B0502040204020203" pitchFamily="34" charset="0"/>
              </a:rPr>
              <a:t>had</a:t>
            </a:r>
            <a:r>
              <a:rPr lang="it-IT" dirty="0" smtClean="0">
                <a:latin typeface="Bahnschrift Light Condensed" panose="020B0502040204020203" pitchFamily="34" charset="0"/>
              </a:rPr>
              <a:t> so </a:t>
            </a:r>
            <a:r>
              <a:rPr lang="it-IT" dirty="0" err="1" smtClean="0">
                <a:latin typeface="Bahnschrift Light Condensed" panose="020B0502040204020203" pitchFamily="34" charset="0"/>
              </a:rPr>
              <a:t>many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occasions</a:t>
            </a:r>
            <a:r>
              <a:rPr lang="it-IT" dirty="0" smtClean="0">
                <a:latin typeface="Bahnschrift Light Condensed" panose="020B0502040204020203" pitchFamily="34" charset="0"/>
              </a:rPr>
              <a:t> to </a:t>
            </a:r>
            <a:r>
              <a:rPr lang="it-IT" dirty="0" err="1" smtClean="0">
                <a:latin typeface="Bahnschrift Light Condensed" panose="020B0502040204020203" pitchFamily="34" charset="0"/>
              </a:rPr>
              <a:t>speak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english</a:t>
            </a:r>
            <a:r>
              <a:rPr lang="it-IT" dirty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because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were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many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foreign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guests</a:t>
            </a:r>
            <a:r>
              <a:rPr lang="it-IT" dirty="0" smtClean="0">
                <a:latin typeface="Bahnschrift Light Condensed" panose="020B0502040204020203" pitchFamily="34" charset="0"/>
              </a:rPr>
              <a:t>, </a:t>
            </a:r>
            <a:r>
              <a:rPr lang="it-IT" dirty="0" err="1" smtClean="0">
                <a:latin typeface="Bahnschrift Light Condensed" panose="020B0502040204020203" pitchFamily="34" charset="0"/>
              </a:rPr>
              <a:t>they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were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older</a:t>
            </a:r>
            <a:r>
              <a:rPr lang="it-IT" dirty="0" smtClean="0">
                <a:latin typeface="Bahnschrift Light Condensed" panose="020B0502040204020203" pitchFamily="34" charset="0"/>
              </a:rPr>
              <a:t> and families.</a:t>
            </a:r>
          </a:p>
          <a:p>
            <a:pPr marL="0" indent="0" algn="ctr">
              <a:buNone/>
            </a:pPr>
            <a:r>
              <a:rPr lang="it-IT" dirty="0" smtClean="0">
                <a:latin typeface="Bahnschrift Light Condensed" panose="020B0502040204020203" pitchFamily="34" charset="0"/>
              </a:rPr>
              <a:t>I </a:t>
            </a:r>
            <a:r>
              <a:rPr lang="it-IT" dirty="0" err="1" smtClean="0">
                <a:latin typeface="Bahnschrift Light Condensed" panose="020B0502040204020203" pitchFamily="34" charset="0"/>
              </a:rPr>
              <a:t>did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always</a:t>
            </a:r>
            <a:r>
              <a:rPr lang="it-IT" dirty="0" smtClean="0">
                <a:latin typeface="Bahnschrift Light Condensed" panose="020B0502040204020203" pitchFamily="34" charset="0"/>
              </a:rPr>
              <a:t> the check-in </a:t>
            </a:r>
            <a:r>
              <a:rPr lang="it-IT" dirty="0" err="1" smtClean="0">
                <a:latin typeface="Bahnschrift Light Condensed" panose="020B0502040204020203" pitchFamily="34" charset="0"/>
              </a:rPr>
              <a:t>but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never</a:t>
            </a:r>
            <a:r>
              <a:rPr lang="it-IT" dirty="0" smtClean="0">
                <a:latin typeface="Bahnschrift Light Condensed" panose="020B0502040204020203" pitchFamily="34" charset="0"/>
              </a:rPr>
              <a:t> the check-out </a:t>
            </a:r>
            <a:r>
              <a:rPr lang="it-IT" dirty="0" err="1" smtClean="0">
                <a:latin typeface="Bahnschrift Light Condensed" panose="020B0502040204020203" pitchFamily="34" charset="0"/>
              </a:rPr>
              <a:t>because</a:t>
            </a:r>
            <a:r>
              <a:rPr lang="it-IT" dirty="0" smtClean="0">
                <a:latin typeface="Bahnschrift Light Condensed" panose="020B0502040204020203" pitchFamily="34" charset="0"/>
              </a:rPr>
              <a:t> i </a:t>
            </a:r>
            <a:r>
              <a:rPr lang="it-IT" dirty="0" err="1" smtClean="0">
                <a:latin typeface="Bahnschrift Light Condensed" panose="020B0502040204020203" pitchFamily="34" charset="0"/>
              </a:rPr>
              <a:t>could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not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handle</a:t>
            </a:r>
            <a:r>
              <a:rPr lang="it-IT" dirty="0" smtClean="0">
                <a:latin typeface="Bahnschrift Light Condensed" panose="020B0502040204020203" pitchFamily="34" charset="0"/>
              </a:rPr>
              <a:t> the </a:t>
            </a:r>
            <a:r>
              <a:rPr lang="it-IT" dirty="0" err="1" smtClean="0">
                <a:latin typeface="Bahnschrift Light Condensed" panose="020B0502040204020203" pitchFamily="34" charset="0"/>
              </a:rPr>
              <a:t>money</a:t>
            </a:r>
            <a:r>
              <a:rPr lang="it-IT" dirty="0" smtClean="0">
                <a:latin typeface="Bahnschrift Light Condensed" panose="020B0502040204020203" pitchFamily="34" charset="0"/>
              </a:rPr>
              <a:t>.</a:t>
            </a:r>
          </a:p>
          <a:p>
            <a:pPr marL="0" indent="0" algn="ctr">
              <a:buNone/>
            </a:pPr>
            <a:r>
              <a:rPr lang="it-IT" dirty="0" smtClean="0">
                <a:latin typeface="Bahnschrift Light Condensed" panose="020B0502040204020203" pitchFamily="34" charset="0"/>
              </a:rPr>
              <a:t>I made the </a:t>
            </a:r>
            <a:r>
              <a:rPr lang="it-IT" dirty="0" err="1" smtClean="0">
                <a:latin typeface="Bahnschrift Light Condensed" panose="020B0502040204020203" pitchFamily="34" charset="0"/>
              </a:rPr>
              <a:t>lists</a:t>
            </a:r>
            <a:r>
              <a:rPr lang="it-IT" dirty="0" smtClean="0">
                <a:latin typeface="Bahnschrift Light Condensed" panose="020B0502040204020203" pitchFamily="34" charset="0"/>
              </a:rPr>
              <a:t> of </a:t>
            </a:r>
            <a:r>
              <a:rPr lang="it-IT" dirty="0" err="1" smtClean="0">
                <a:latin typeface="Bahnschrift Light Condensed" panose="020B0502040204020203" pitchFamily="34" charset="0"/>
              </a:rPr>
              <a:t>arrivals</a:t>
            </a:r>
            <a:r>
              <a:rPr lang="it-IT" dirty="0" smtClean="0">
                <a:latin typeface="Bahnschrift Light Condensed" panose="020B0502040204020203" pitchFamily="34" charset="0"/>
              </a:rPr>
              <a:t> and </a:t>
            </a:r>
            <a:r>
              <a:rPr lang="it-IT" dirty="0" err="1" smtClean="0">
                <a:latin typeface="Bahnschrift Light Condensed" panose="020B0502040204020203" pitchFamily="34" charset="0"/>
              </a:rPr>
              <a:t>departures</a:t>
            </a:r>
            <a:r>
              <a:rPr lang="it-IT" dirty="0" smtClean="0">
                <a:latin typeface="Bahnschrift Light Condensed" panose="020B0502040204020203" pitchFamily="34" charset="0"/>
              </a:rPr>
              <a:t>.</a:t>
            </a:r>
          </a:p>
          <a:p>
            <a:pPr marL="0" indent="0" algn="ctr">
              <a:buNone/>
            </a:pPr>
            <a:r>
              <a:rPr lang="it-IT" dirty="0" smtClean="0">
                <a:latin typeface="Bahnschrift Light Condensed" panose="020B0502040204020203" pitchFamily="34" charset="0"/>
              </a:rPr>
              <a:t>I </a:t>
            </a:r>
            <a:r>
              <a:rPr lang="it-IT" dirty="0" err="1" smtClean="0">
                <a:latin typeface="Bahnschrift Light Condensed" panose="020B0502040204020203" pitchFamily="34" charset="0"/>
              </a:rPr>
              <a:t>managed</a:t>
            </a:r>
            <a:r>
              <a:rPr lang="it-IT" dirty="0" smtClean="0">
                <a:latin typeface="Bahnschrift Light Condensed" panose="020B0502040204020203" pitchFamily="34" charset="0"/>
              </a:rPr>
              <a:t> the </a:t>
            </a:r>
            <a:r>
              <a:rPr lang="it-IT" dirty="0" err="1" smtClean="0">
                <a:latin typeface="Bahnschrift Light Condensed" panose="020B0502040204020203" pitchFamily="34" charset="0"/>
              </a:rPr>
              <a:t>availability</a:t>
            </a:r>
            <a:r>
              <a:rPr lang="it-IT" dirty="0" smtClean="0">
                <a:latin typeface="Bahnschrift Light Condensed" panose="020B0502040204020203" pitchFamily="34" charset="0"/>
              </a:rPr>
              <a:t> of the rooms on the software and i </a:t>
            </a:r>
            <a:r>
              <a:rPr lang="it-IT" dirty="0" err="1" smtClean="0">
                <a:latin typeface="Bahnschrift Light Condensed" panose="020B0502040204020203" pitchFamily="34" charset="0"/>
              </a:rPr>
              <a:t>entered</a:t>
            </a:r>
            <a:r>
              <a:rPr lang="it-IT" dirty="0" smtClean="0">
                <a:latin typeface="Bahnschrift Light Condensed" panose="020B0502040204020203" pitchFamily="34" charset="0"/>
              </a:rPr>
              <a:t> the </a:t>
            </a:r>
            <a:r>
              <a:rPr lang="it-IT" dirty="0" err="1" smtClean="0">
                <a:latin typeface="Bahnschrift Light Condensed" panose="020B0502040204020203" pitchFamily="34" charset="0"/>
              </a:rPr>
              <a:t>reservations</a:t>
            </a:r>
            <a:r>
              <a:rPr lang="it-IT" dirty="0" smtClean="0">
                <a:latin typeface="Bahnschrift Light Condensed" panose="020B0502040204020203" pitchFamily="34" charset="0"/>
              </a:rPr>
              <a:t> on the planning.</a:t>
            </a:r>
          </a:p>
          <a:p>
            <a:pPr marL="0" indent="0" algn="ctr">
              <a:buNone/>
            </a:pPr>
            <a:r>
              <a:rPr lang="it-IT" dirty="0" smtClean="0">
                <a:latin typeface="Bahnschrift Light Condensed" panose="020B0502040204020203" pitchFamily="34" charset="0"/>
              </a:rPr>
              <a:t>I </a:t>
            </a:r>
            <a:r>
              <a:rPr lang="it-IT" dirty="0" err="1" smtClean="0">
                <a:latin typeface="Bahnschrift Light Condensed" panose="020B0502040204020203" pitchFamily="34" charset="0"/>
              </a:rPr>
              <a:t>worked</a:t>
            </a:r>
            <a:r>
              <a:rPr lang="it-IT" dirty="0" smtClean="0">
                <a:latin typeface="Bahnschrift Light Condensed" panose="020B0502040204020203" pitchFamily="34" charset="0"/>
              </a:rPr>
              <a:t> 8 hours a </a:t>
            </a:r>
            <a:r>
              <a:rPr lang="it-IT" dirty="0" err="1" smtClean="0">
                <a:latin typeface="Bahnschrift Light Condensed" panose="020B0502040204020203" pitchFamily="34" charset="0"/>
              </a:rPr>
              <a:t>day</a:t>
            </a:r>
            <a:r>
              <a:rPr lang="it-IT" dirty="0" smtClean="0">
                <a:latin typeface="Bahnschrift Light Condensed" panose="020B0502040204020203" pitchFamily="34" charset="0"/>
              </a:rPr>
              <a:t> with 3 hours break and </a:t>
            </a:r>
            <a:r>
              <a:rPr lang="it-IT" dirty="0" err="1" smtClean="0">
                <a:latin typeface="Bahnschrift Light Condensed" panose="020B0502040204020203" pitchFamily="34" charset="0"/>
              </a:rPr>
              <a:t>one</a:t>
            </a:r>
            <a:r>
              <a:rPr lang="it-IT" dirty="0" smtClean="0">
                <a:latin typeface="Bahnschrift Light Condensed" panose="020B0502040204020203" pitchFamily="34" charset="0"/>
              </a:rPr>
              <a:t> </a:t>
            </a:r>
            <a:r>
              <a:rPr lang="it-IT" dirty="0" err="1" smtClean="0">
                <a:latin typeface="Bahnschrift Light Condensed" panose="020B0502040204020203" pitchFamily="34" charset="0"/>
              </a:rPr>
              <a:t>day</a:t>
            </a:r>
            <a:r>
              <a:rPr lang="it-IT" dirty="0" smtClean="0">
                <a:latin typeface="Bahnschrift Light Condensed" panose="020B0502040204020203" pitchFamily="34" charset="0"/>
              </a:rPr>
              <a:t> of </a:t>
            </a:r>
            <a:r>
              <a:rPr lang="it-IT" dirty="0" err="1" smtClean="0">
                <a:latin typeface="Bahnschrift Light Condensed" panose="020B0502040204020203" pitchFamily="34" charset="0"/>
              </a:rPr>
              <a:t>rest</a:t>
            </a:r>
            <a:r>
              <a:rPr lang="it-IT" dirty="0" smtClean="0">
                <a:latin typeface="Bahnschrift Light Condensed" panose="020B0502040204020203" pitchFamily="34" charset="0"/>
              </a:rPr>
              <a:t> a week.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780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Algerian</vt:lpstr>
      <vt:lpstr>Arial</vt:lpstr>
      <vt:lpstr>Bahnschrift Light Condensed</vt:lpstr>
      <vt:lpstr>Calibri</vt:lpstr>
      <vt:lpstr>Calibri Light</vt:lpstr>
      <vt:lpstr>Tema di Office</vt:lpstr>
      <vt:lpstr>MY WORKPLACEMENT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WORKPLACEMENT</dc:title>
  <dc:creator>Utente Windows</dc:creator>
  <cp:lastModifiedBy>Utente Windows</cp:lastModifiedBy>
  <cp:revision>2</cp:revision>
  <dcterms:created xsi:type="dcterms:W3CDTF">2019-05-30T11:42:21Z</dcterms:created>
  <dcterms:modified xsi:type="dcterms:W3CDTF">2019-05-30T12:01:06Z</dcterms:modified>
</cp:coreProperties>
</file>